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c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xão rect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c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xão rect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c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xão rect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7DC1BF-DDC6-4CE2-B994-3EF980A3B545}" type="datetimeFigureOut">
              <a:rPr lang="pt-PT" smtClean="0"/>
              <a:t>15-03-2012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108A00-4807-4EA1-BCC0-0E1DEBFCEA6A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v1YpLfEbqM&amp;feature=related" TargetMode="External"/><Relationship Id="rId2" Type="http://schemas.openxmlformats.org/officeDocument/2006/relationships/hyperlink" Target="http://www.youtube.com/watch?v=Tqw5B3lmk-E&amp;feature=mfu_in_order&amp;list=U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pt-PT" sz="3600" smtClean="0"/>
              <a:t>A complexidade do ser humano e o seu inacabamento biológico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body" idx="4294967295"/>
          </p:nvPr>
        </p:nvSpPr>
        <p:spPr>
          <a:xfrm>
            <a:off x="0" y="1981200"/>
            <a:ext cx="8001000" cy="42560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Homem - pluralidade de condutas originais e diversificadas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Animal – respostas </a:t>
            </a:r>
            <a:r>
              <a:rPr kumimoji="0" lang="pt-PT" sz="2800" i="1" smtClean="0"/>
              <a:t>standartizadas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Ser humano – longa história de evolução levou a condutas elaboradas, pensadas, individualizadas, inovadoras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Homem - é um ser consciente, valorativo, manipulador de variáveis e hipóteses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kumimoji="0" lang="pt-PT" smtClean="0"/>
              <a:t>Consequências da neotenia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400" dirty="0" smtClean="0"/>
              <a:t>Duração interminável da infância – fator de aprendizagens múltiplas e complexas (experiência e estratégias de adaptação ao meio)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400" dirty="0" smtClean="0"/>
              <a:t>O carácter inacabado proporciona a plasticidade, permite a abertura a um feixe de possibilidades e estratégias de adaptação às condições e circunstâncias mais diversas (plasticidade neuronal e diversidade comportamental)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400" dirty="0" smtClean="0"/>
              <a:t>Sociabilidade humana estimula ainda mais o desenvolvimento do cérebro humano.</a:t>
            </a:r>
          </a:p>
          <a:p>
            <a:pPr eaLnBrk="1" hangingPunct="1">
              <a:lnSpc>
                <a:spcPct val="100000"/>
              </a:lnSpc>
            </a:pPr>
            <a:endParaRPr kumimoji="0" lang="pt-PT" sz="2800" dirty="0" smtClean="0"/>
          </a:p>
          <a:p>
            <a:pPr eaLnBrk="1" hangingPunct="1">
              <a:lnSpc>
                <a:spcPct val="100000"/>
              </a:lnSpc>
            </a:pPr>
            <a:endParaRPr kumimoji="0" lang="pt-P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kumimoji="0" lang="pt-PT" smtClean="0"/>
              <a:t>Filogénese e ontogénese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Filogénese</a:t>
            </a:r>
            <a:r>
              <a:rPr kumimoji="0" lang="pt-PT" sz="2800" dirty="0" smtClean="0"/>
              <a:t>: origem e evolução das espécies, desde as formas mais elementares de vida até aos seres mais complexos.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Darwin e a </a:t>
            </a:r>
            <a:r>
              <a:rPr kumimoji="0" lang="pt-PT" sz="2800" dirty="0" err="1" smtClean="0"/>
              <a:t>selecção</a:t>
            </a:r>
            <a:r>
              <a:rPr kumimoji="0" lang="pt-PT" sz="2800" dirty="0" smtClean="0"/>
              <a:t> natural: </a:t>
            </a:r>
            <a:r>
              <a:rPr kumimoji="0" lang="pt-PT" sz="2800" dirty="0" smtClean="0">
                <a:hlinkClick r:id="rId2"/>
              </a:rPr>
              <a:t>http://www.youtube.com/watch?v=Tqw5B3lmk-E&amp;feature=mfu_in_order&amp;list=UL</a:t>
            </a:r>
            <a:endParaRPr kumimoji="0" lang="pt-PT" sz="2800" dirty="0" smtClean="0">
              <a:hlinkClick r:id="rId3"/>
            </a:endParaRP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>
                <a:hlinkClick r:id="rId3"/>
              </a:rPr>
              <a:t>http://www.youtube.com/watch?v=Mv1YpLfEbqM&amp;feature=related</a:t>
            </a:r>
            <a:endParaRPr kumimoji="0" lang="pt-PT" sz="2800" dirty="0" smtClean="0"/>
          </a:p>
          <a:p>
            <a:pPr eaLnBrk="1" hangingPunct="1">
              <a:lnSpc>
                <a:spcPct val="100000"/>
              </a:lnSpc>
            </a:pPr>
            <a:endParaRPr kumimoji="0" lang="pt-PT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kumimoji="0" lang="en-US" smtClean="0"/>
              <a:t>Seleção Natural e Ontogénese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Seleção natural </a:t>
            </a:r>
            <a:r>
              <a:rPr kumimoji="0" lang="pt-PT" sz="2800" dirty="0" smtClean="0"/>
              <a:t>- eliminação das espécies menos adaptadas e seleção das que melhor se adaptam e que transmitem essas características às gerações vindouras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Ontogénese</a:t>
            </a:r>
            <a:r>
              <a:rPr kumimoji="0" lang="pt-PT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kumimoji="0" lang="pt-PT" sz="2800" dirty="0" smtClean="0"/>
              <a:t>- desenvolvimento do indivíduo ao longo da vida, desde o embrião até ao homem adulto e prolongando-se até à velhice</a:t>
            </a:r>
          </a:p>
          <a:p>
            <a:pPr eaLnBrk="1" hangingPunct="1">
              <a:lnSpc>
                <a:spcPct val="100000"/>
              </a:lnSpc>
            </a:pPr>
            <a:endParaRPr kumimoji="0" lang="pt-PT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smtClean="0"/>
              <a:t>Desenvolvimento do Ser Humano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O desenvolvimento processa-se através de estádios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Nem sempre foi assim, as primeiras concepções apontavam para uma visão continuísta: a criança era vista como um adulto em miniatura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Compreender as mudanças e as suas razões é o papel dos psicólogos do desenvolvimento : Piaget, Freud e Erikson, entre outros.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kumimoji="0" lang="pt-PT" smtClean="0"/>
              <a:t>Recapitulação ontofilogenética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Ernst </a:t>
            </a:r>
            <a:r>
              <a:rPr kumimoji="0" lang="pt-PT" sz="2800" b="1" dirty="0" err="1" smtClean="0">
                <a:solidFill>
                  <a:schemeClr val="bg2">
                    <a:lumMod val="50000"/>
                  </a:schemeClr>
                </a:solidFill>
              </a:rPr>
              <a:t>Haeckel</a:t>
            </a: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kumimoji="0" lang="pt-PT" sz="2800" dirty="0" smtClean="0"/>
              <a:t>defendeu que a ontogénese é uma espécie de recapitulação da filogénese (o embrião reproduzia a evolução anterior)- </a:t>
            </a:r>
            <a:r>
              <a:rPr kumimoji="0" lang="pt-PT" sz="2800" dirty="0" err="1" smtClean="0"/>
              <a:t>Preformista</a:t>
            </a:r>
            <a:endParaRPr kumimoji="0" lang="pt-PT" sz="2800" dirty="0" smtClean="0"/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Stephen </a:t>
            </a: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Jay </a:t>
            </a:r>
            <a:r>
              <a:rPr kumimoji="0" lang="pt-PT" sz="2800" b="1" dirty="0" err="1" smtClean="0">
                <a:solidFill>
                  <a:schemeClr val="bg2">
                    <a:lumMod val="50000"/>
                  </a:schemeClr>
                </a:solidFill>
              </a:rPr>
              <a:t>Gould</a:t>
            </a:r>
            <a:r>
              <a:rPr kumimoji="0" lang="pt-PT" sz="2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kumimoji="0" lang="pt-PT" sz="2800" dirty="0" smtClean="0"/>
              <a:t>(1941 – 2002) propôs a inversão da lei da recapitulação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A ontogénese determina a filogénese: a espécie será o resultado da evolução dos indivíduos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pt-PT" sz="3600" smtClean="0"/>
              <a:t>Programa fechado e programa aberto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O comportamento animal (instintivo e padronizado) resulta do código genético próprio de cada espécie, tendo como finalidade a sobrevivência e continuidade da espécie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São especialistas competentes; conduta estável e uniforme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smtClean="0"/>
              <a:t>O ser humano tem de aprender e inovar, dispõe de uma margem de liberdade, comportamentos originais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sz="3600" smtClean="0"/>
              <a:t>Programa fechado / Programa Aberto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dirty="0" smtClean="0">
                <a:solidFill>
                  <a:schemeClr val="bg2">
                    <a:lumMod val="50000"/>
                  </a:schemeClr>
                </a:solidFill>
              </a:rPr>
              <a:t>Programa fechado </a:t>
            </a:r>
            <a:r>
              <a:rPr kumimoji="0" lang="pt-PT" sz="2800" dirty="0" smtClean="0"/>
              <a:t>- Sequência organizada de comportamentos rígidos predefinidos no património genético da espécie e </a:t>
            </a:r>
            <a:r>
              <a:rPr kumimoji="0" lang="pt-PT" sz="2800" dirty="0" err="1" smtClean="0"/>
              <a:t>actualizados</a:t>
            </a:r>
            <a:r>
              <a:rPr kumimoji="0" lang="pt-PT" sz="2800" dirty="0" smtClean="0"/>
              <a:t> por mecanismos inatos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>
                <a:solidFill>
                  <a:schemeClr val="bg2">
                    <a:lumMod val="50000"/>
                  </a:schemeClr>
                </a:solidFill>
              </a:rPr>
              <a:t>Programa aberto </a:t>
            </a:r>
            <a:r>
              <a:rPr kumimoji="0" lang="pt-PT" sz="2800" dirty="0" smtClean="0"/>
              <a:t>– Sequência de comportamentos a definir pelo homem na </a:t>
            </a:r>
            <a:r>
              <a:rPr kumimoji="0" lang="pt-PT" sz="2800" dirty="0" err="1" smtClean="0"/>
              <a:t>interacção</a:t>
            </a:r>
            <a:r>
              <a:rPr kumimoji="0" lang="pt-PT" sz="2800" dirty="0" smtClean="0"/>
              <a:t> do património genético com o meio ambiente e com aquilo que aprendeu</a:t>
            </a:r>
          </a:p>
          <a:p>
            <a:pPr eaLnBrk="1" hangingPunct="1">
              <a:lnSpc>
                <a:spcPct val="100000"/>
              </a:lnSpc>
            </a:pPr>
            <a:endParaRPr kumimoji="0" lang="pt-PT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kumimoji="0" lang="pt-PT" smtClean="0"/>
              <a:t>Prematuridade e neotenia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Sendo um sistema aberto, o homem torna-se permeável ao meio para dele tirar o melhor partido: aprender, corrigir, melhorar, inventar, evoluir e adaptar-se.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O ser humano nasce “prematuro” em termos do desenvolvimento das suas capacidades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Neotenia – </a:t>
            </a:r>
            <a:r>
              <a:rPr kumimoji="0" lang="pt-PT" sz="2800" dirty="0" smtClean="0"/>
              <a:t>“Atraso” </a:t>
            </a:r>
            <a:r>
              <a:rPr kumimoji="0" lang="pt-PT" sz="2800" dirty="0" smtClean="0"/>
              <a:t>no </a:t>
            </a:r>
            <a:r>
              <a:rPr kumimoji="0" lang="pt-PT" sz="2800" dirty="0" smtClean="0"/>
              <a:t>desenvolvimento que </a:t>
            </a:r>
            <a:r>
              <a:rPr kumimoji="0" lang="pt-PT" sz="2800" dirty="0" smtClean="0"/>
              <a:t>determina que as características juvenis se mantenham na idade adulta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kumimoji="0" lang="pt-PT" smtClean="0"/>
              <a:t>Neotenia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Desenvolvimento lento e atraso na maturação das competências essenciais nos papéis adultos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A maturação nunca está completamente concluída, manutenção de características juvenis</a:t>
            </a:r>
          </a:p>
          <a:p>
            <a:pPr eaLnBrk="1" hangingPunct="1">
              <a:lnSpc>
                <a:spcPct val="100000"/>
              </a:lnSpc>
            </a:pPr>
            <a:r>
              <a:rPr kumimoji="0" lang="pt-PT" sz="2800" dirty="0" smtClean="0"/>
              <a:t>Adulto aberto a novas aprendizagens, disponível para adquirir estratégias inovadoras de resolução de problemas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fluência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fluê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fluê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524</Words>
  <Application>Microsoft Office PowerPoint</Application>
  <PresentationFormat>Apresentação no Ecrã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1" baseType="lpstr">
      <vt:lpstr>Confluência</vt:lpstr>
      <vt:lpstr>A complexidade do ser humano e o seu inacabamento biológico</vt:lpstr>
      <vt:lpstr>Filogénese e ontogénese</vt:lpstr>
      <vt:lpstr>Seleção Natural e Ontogénese</vt:lpstr>
      <vt:lpstr>Desenvolvimento do Ser Humano</vt:lpstr>
      <vt:lpstr>Recapitulação ontofilogenética</vt:lpstr>
      <vt:lpstr>Programa fechado e programa aberto</vt:lpstr>
      <vt:lpstr>Programa fechado / Programa Aberto</vt:lpstr>
      <vt:lpstr>Prematuridade e neotenia</vt:lpstr>
      <vt:lpstr>Neotenia</vt:lpstr>
      <vt:lpstr>Consequências da neotenia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complexidade do ser humano e o seu inacabamento biológico</dc:title>
  <dc:creator>Teresa Pinto</dc:creator>
  <cp:lastModifiedBy>Teresa Pinto</cp:lastModifiedBy>
  <cp:revision>1</cp:revision>
  <dcterms:created xsi:type="dcterms:W3CDTF">2012-03-15T00:01:43Z</dcterms:created>
  <dcterms:modified xsi:type="dcterms:W3CDTF">2012-03-15T00:07:54Z</dcterms:modified>
</cp:coreProperties>
</file>